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主要对进行体育锻炼给出了四条建议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呼吁人们进行运动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提升个人健康水平。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16" y="980728"/>
            <a:ext cx="10641378" cy="133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①We know exercise is important in our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needs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 say doing sports is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can make our body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should also do some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good for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children often do sports,they can be stronger and taller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sports is easy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some advice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②You can walk,run or only jump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easy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you walk to the classrooms and have PE 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③Don’t do sports too much at 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all kinds of sports and look for one,two or even three sports you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exercise for an hour every day have better sleep and more energy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8947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④You can also exercise at a gym or on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tennis or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badminton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or play football on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you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⑤Friends can exercise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sports with your friends at any place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join the running club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⑥As you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try different ways to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do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779833" y="263691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meaning of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34566" y="325692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词义猜测题。根据后面的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“Sports can make our body strong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可知，运动对我们的身体健康有益处，那么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“beneficial”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有益的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有帮助的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与之意思相近。故选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79990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needs to do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sports for a long time a day makes you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try all kinds of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do exercise at gym or on the sports field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“Don’t do sports too much at a time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可知，一次不能运动太长时间，那么选项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每天长时间运动让你变得健康。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298186" y="186631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5800" algn="l"/>
                <a:tab pos="55797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46.jpg" descr="id:21475054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4031" y="1411761"/>
            <a:ext cx="1173480" cy="1261110"/>
          </a:xfrm>
          <a:prstGeom prst="rect">
            <a:avLst/>
          </a:prstGeom>
        </p:spPr>
      </p:pic>
      <p:pic>
        <p:nvPicPr>
          <p:cNvPr id="7" name="aw47.jpg" descr="id:21475054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84741" y="1458116"/>
            <a:ext cx="1432560" cy="1214755"/>
          </a:xfrm>
          <a:prstGeom prst="rect">
            <a:avLst/>
          </a:prstGeom>
        </p:spPr>
      </p:pic>
      <p:pic>
        <p:nvPicPr>
          <p:cNvPr id="9" name="aw48.jpg" descr="id:21475054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1448880"/>
            <a:ext cx="1103745" cy="1186873"/>
          </a:xfrm>
          <a:prstGeom prst="rect">
            <a:avLst/>
          </a:prstGeom>
        </p:spPr>
      </p:pic>
      <p:pic>
        <p:nvPicPr>
          <p:cNvPr id="10" name="aw49.jpg" descr="id:21475054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265633" y="1482018"/>
            <a:ext cx="1014950" cy="11669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031" y="875598"/>
            <a:ext cx="3602495" cy="406685"/>
          </a:xfrm>
          <a:prstGeom prst="rect">
            <a:avLst/>
          </a:prstGeom>
        </p:spPr>
      </p:pic>
      <p:sp>
        <p:nvSpPr>
          <p:cNvPr id="11" name="内容占位符 3"/>
          <p:cNvSpPr txBox="1"/>
          <p:nvPr/>
        </p:nvSpPr>
        <p:spPr bwMode="auto">
          <a:xfrm>
            <a:off x="360854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篇章结构题。通读全文可知，文章第一段讲了运动的益处并引出关于运动的建议；第二至五段讲了四条运动建议；第六段呼吁人们运动起来。所以文章是总—分—总结构。故选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90550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easy ways to do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you have better sleep and more energy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exercise at many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interesting to exercise with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9658" y="891200"/>
            <a:ext cx="3065308" cy="385441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54688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主旨大意题。通读文章并根据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“Doing Sports is easy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Here is some advice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for you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可知，文章具体讲了四条关于体育运动的建议，选项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有许多做运动的简单方式。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2272</Words>
  <Application>WPS 演示</Application>
  <PresentationFormat>自定义</PresentationFormat>
  <Paragraphs>50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0B0A095B357A42AEA560D9E2D383C13A_12</vt:lpwstr>
  </property>
</Properties>
</file>